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8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624" y="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76B568-6BB3-4FE5-B61E-740B139372D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2C25B8-7FFF-45E3-A59D-5D8352DFB2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56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Tribally-owned bridges are now required to have bridge inspections conducted and the results submitted to the FHWA for inclusion into the National Bridge Inventory(NBI).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Currently, the NBI allows 15 alpha/numeric characters in a structure #.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Historical  BIA  numbering:</a:t>
            </a:r>
          </a:p>
          <a:p>
            <a:pPr lvl="1"/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0  0  0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0  0  0 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0  A  1  2  3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   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6   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8   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 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12      13     14      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lvl="1"/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For uniformity purposes,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following numbering schema is proposed for Tribally-owned bridges: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Example: Cheyenne River Reservation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0  0  0  0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 0  1  3  4  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 ?  ?  ?</a:t>
            </a: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1       2       3        4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5        6       7       8        9      10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12     13    14     15 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      N T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 I     six-code       ]               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  Tribal  schema  ]</a:t>
            </a: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                           Only  constant in ALL  tribal bridges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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Bridge numbering:</a:t>
            </a:r>
            <a:r>
              <a:rPr lang="en-US" sz="2800" dirty="0" smtClean="0"/>
              <a:t>  </a:t>
            </a:r>
            <a:r>
              <a:rPr lang="en-US" sz="3200" dirty="0" smtClean="0"/>
              <a:t>Tribal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9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BIA-owned bridges have been required to have bridge inspections conducted and the results also submitted to the FHWA for inclusion into the National Bridge Inventory(NBI).</a:t>
            </a:r>
          </a:p>
          <a:p>
            <a:pPr marL="914400" lvl="3" indent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0  0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0  0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0  0  0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  A  1  2  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(historical BIA schema)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3       4      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6      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8       9     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12      13    </a:t>
            </a:r>
            <a:r>
              <a:rPr lang="en-US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15</a:t>
            </a: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endParaRPr lang="en-US" sz="11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lnSpc>
                <a:spcPts val="0"/>
              </a:lnSpc>
              <a:spcBef>
                <a:spcPts val="0"/>
              </a:spcBef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following numbering schema will be used for new BIA structures:</a:t>
            </a:r>
          </a:p>
          <a:p>
            <a:pPr marL="630936" lvl="2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0  0  0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  0  1  3  4  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?  ?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630936" lvl="2" indent="0"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following numbering schema will be used for other BIA structures: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0  0  0  0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  0  1  3  4  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8  ?  ?  ?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(Pedestrian bridges)</a:t>
            </a:r>
            <a:endParaRPr lang="en-US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buNone/>
            </a:pPr>
            <a:endParaRPr lang="en-US" sz="800" u="sng" dirty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buNone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0  0  0  0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  0  1  3  4  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9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?  ?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(non-NBI eligible structures)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1       2      3       4       5       6       7       8       9      10       </a:t>
            </a:r>
            <a:r>
              <a:rPr lang="en-US" sz="1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12     13    14    15</a:t>
            </a:r>
          </a:p>
          <a:p>
            <a:pPr lvl="3">
              <a:lnSpc>
                <a:spcPts val="2000"/>
              </a:lnSpc>
              <a:spcBef>
                <a:spcPts val="0"/>
              </a:spcBef>
            </a:pPr>
            <a:endParaRPr lang="en-US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/>
              <a:t>Bridge numbering:</a:t>
            </a:r>
            <a:r>
              <a:rPr lang="en-US" sz="3200" dirty="0" smtClean="0"/>
              <a:t>  BIA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34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2079</TotalTime>
  <Words>231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Bridge numbering:  Tribal</vt:lpstr>
      <vt:lpstr>Bridge numbering:  BIA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Transportation Program Update</dc:title>
  <dc:creator>USDOT_User</dc:creator>
  <cp:lastModifiedBy>Chavez, Minerva</cp:lastModifiedBy>
  <cp:revision>84</cp:revision>
  <cp:lastPrinted>2013-08-27T02:33:14Z</cp:lastPrinted>
  <dcterms:created xsi:type="dcterms:W3CDTF">2013-01-28T16:09:38Z</dcterms:created>
  <dcterms:modified xsi:type="dcterms:W3CDTF">2015-11-18T23:29:13Z</dcterms:modified>
</cp:coreProperties>
</file>